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8" r:id="rId7"/>
    <p:sldId id="260" r:id="rId8"/>
    <p:sldId id="261" r:id="rId9"/>
    <p:sldId id="269" r:id="rId10"/>
    <p:sldId id="262" r:id="rId11"/>
    <p:sldId id="263" r:id="rId12"/>
    <p:sldId id="264" r:id="rId13"/>
    <p:sldId id="265" r:id="rId14"/>
    <p:sldId id="270" r:id="rId15"/>
    <p:sldId id="266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17C709-962E-44B8-BF88-29D8F29329D8}" v="468" dt="2020-10-03T16:50:09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Critchfield" userId="a3e5ade9fb999754" providerId="LiveId" clId="{8217C709-962E-44B8-BF88-29D8F29329D8}"/>
    <pc:docChg chg="custSel addSld modSld sldOrd">
      <pc:chgData name="Jack Critchfield" userId="a3e5ade9fb999754" providerId="LiveId" clId="{8217C709-962E-44B8-BF88-29D8F29329D8}" dt="2020-10-03T16:50:09.714" v="506"/>
      <pc:docMkLst>
        <pc:docMk/>
      </pc:docMkLst>
      <pc:sldChg chg="modSp mod">
        <pc:chgData name="Jack Critchfield" userId="a3e5ade9fb999754" providerId="LiveId" clId="{8217C709-962E-44B8-BF88-29D8F29329D8}" dt="2020-10-03T16:35:39.882" v="92" actId="403"/>
        <pc:sldMkLst>
          <pc:docMk/>
          <pc:sldMk cId="946721184" sldId="257"/>
        </pc:sldMkLst>
        <pc:spChg chg="mod">
          <ac:chgData name="Jack Critchfield" userId="a3e5ade9fb999754" providerId="LiveId" clId="{8217C709-962E-44B8-BF88-29D8F29329D8}" dt="2020-10-03T16:33:38.732" v="3" actId="255"/>
          <ac:spMkLst>
            <pc:docMk/>
            <pc:sldMk cId="946721184" sldId="257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35:39.882" v="92" actId="403"/>
          <ac:spMkLst>
            <pc:docMk/>
            <pc:sldMk cId="946721184" sldId="257"/>
            <ac:spMk id="3" creationId="{00000000-0000-0000-0000-000000000000}"/>
          </ac:spMkLst>
        </pc:spChg>
      </pc:sldChg>
      <pc:sldChg chg="modSp mod modAnim">
        <pc:chgData name="Jack Critchfield" userId="a3e5ade9fb999754" providerId="LiveId" clId="{8217C709-962E-44B8-BF88-29D8F29329D8}" dt="2020-10-03T16:38:30.329" v="120"/>
        <pc:sldMkLst>
          <pc:docMk/>
          <pc:sldMk cId="4170422479" sldId="258"/>
        </pc:sldMkLst>
        <pc:spChg chg="mod">
          <ac:chgData name="Jack Critchfield" userId="a3e5ade9fb999754" providerId="LiveId" clId="{8217C709-962E-44B8-BF88-29D8F29329D8}" dt="2020-10-03T16:36:06.540" v="93" actId="255"/>
          <ac:spMkLst>
            <pc:docMk/>
            <pc:sldMk cId="4170422479" sldId="258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38:11.360" v="119" actId="403"/>
          <ac:spMkLst>
            <pc:docMk/>
            <pc:sldMk cId="4170422479" sldId="258"/>
            <ac:spMk id="3" creationId="{00000000-0000-0000-0000-000000000000}"/>
          </ac:spMkLst>
        </pc:spChg>
      </pc:sldChg>
      <pc:sldChg chg="modSp mod modAnim">
        <pc:chgData name="Jack Critchfield" userId="a3e5ade9fb999754" providerId="LiveId" clId="{8217C709-962E-44B8-BF88-29D8F29329D8}" dt="2020-10-03T16:41:47.748" v="259" actId="20577"/>
        <pc:sldMkLst>
          <pc:docMk/>
          <pc:sldMk cId="1953337291" sldId="259"/>
        </pc:sldMkLst>
        <pc:spChg chg="mod">
          <ac:chgData name="Jack Critchfield" userId="a3e5ade9fb999754" providerId="LiveId" clId="{8217C709-962E-44B8-BF88-29D8F29329D8}" dt="2020-10-03T16:41:47.748" v="259" actId="20577"/>
          <ac:spMkLst>
            <pc:docMk/>
            <pc:sldMk cId="1953337291" sldId="259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39:44.932" v="240" actId="6549"/>
          <ac:spMkLst>
            <pc:docMk/>
            <pc:sldMk cId="1953337291" sldId="259"/>
            <ac:spMk id="3" creationId="{00000000-0000-0000-0000-000000000000}"/>
          </ac:spMkLst>
        </pc:spChg>
      </pc:sldChg>
      <pc:sldChg chg="modSp">
        <pc:chgData name="Jack Critchfield" userId="a3e5ade9fb999754" providerId="LiveId" clId="{8217C709-962E-44B8-BF88-29D8F29329D8}" dt="2020-10-03T16:41:57.941" v="263" actId="20577"/>
        <pc:sldMkLst>
          <pc:docMk/>
          <pc:sldMk cId="1231477194" sldId="260"/>
        </pc:sldMkLst>
        <pc:spChg chg="mod">
          <ac:chgData name="Jack Critchfield" userId="a3e5ade9fb999754" providerId="LiveId" clId="{8217C709-962E-44B8-BF88-29D8F29329D8}" dt="2020-10-03T16:41:57.941" v="263" actId="20577"/>
          <ac:spMkLst>
            <pc:docMk/>
            <pc:sldMk cId="1231477194" sldId="260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0:24.005" v="245" actId="403"/>
          <ac:spMkLst>
            <pc:docMk/>
            <pc:sldMk cId="1231477194" sldId="260"/>
            <ac:spMk id="3" creationId="{00000000-0000-0000-0000-000000000000}"/>
          </ac:spMkLst>
        </pc:spChg>
      </pc:sldChg>
      <pc:sldChg chg="modSp mod modAnim">
        <pc:chgData name="Jack Critchfield" userId="a3e5ade9fb999754" providerId="LiveId" clId="{8217C709-962E-44B8-BF88-29D8F29329D8}" dt="2020-10-03T16:44:02.032" v="392" actId="403"/>
        <pc:sldMkLst>
          <pc:docMk/>
          <pc:sldMk cId="2639808398" sldId="261"/>
        </pc:sldMkLst>
        <pc:spChg chg="mod">
          <ac:chgData name="Jack Critchfield" userId="a3e5ade9fb999754" providerId="LiveId" clId="{8217C709-962E-44B8-BF88-29D8F29329D8}" dt="2020-10-03T16:42:31.501" v="265" actId="404"/>
          <ac:spMkLst>
            <pc:docMk/>
            <pc:sldMk cId="2639808398" sldId="261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4:02.032" v="392" actId="403"/>
          <ac:spMkLst>
            <pc:docMk/>
            <pc:sldMk cId="2639808398" sldId="261"/>
            <ac:spMk id="3" creationId="{00000000-0000-0000-0000-000000000000}"/>
          </ac:spMkLst>
        </pc:spChg>
      </pc:sldChg>
      <pc:sldChg chg="modSp mod">
        <pc:chgData name="Jack Critchfield" userId="a3e5ade9fb999754" providerId="LiveId" clId="{8217C709-962E-44B8-BF88-29D8F29329D8}" dt="2020-10-03T16:44:44.453" v="400" actId="403"/>
        <pc:sldMkLst>
          <pc:docMk/>
          <pc:sldMk cId="3667298574" sldId="262"/>
        </pc:sldMkLst>
        <pc:spChg chg="mod">
          <ac:chgData name="Jack Critchfield" userId="a3e5ade9fb999754" providerId="LiveId" clId="{8217C709-962E-44B8-BF88-29D8F29329D8}" dt="2020-10-03T16:44:37.347" v="397" actId="403"/>
          <ac:spMkLst>
            <pc:docMk/>
            <pc:sldMk cId="3667298574" sldId="262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4:44.453" v="400" actId="403"/>
          <ac:spMkLst>
            <pc:docMk/>
            <pc:sldMk cId="3667298574" sldId="262"/>
            <ac:spMk id="3" creationId="{00000000-0000-0000-0000-000000000000}"/>
          </ac:spMkLst>
        </pc:spChg>
      </pc:sldChg>
      <pc:sldChg chg="modSp mod">
        <pc:chgData name="Jack Critchfield" userId="a3e5ade9fb999754" providerId="LiveId" clId="{8217C709-962E-44B8-BF88-29D8F29329D8}" dt="2020-10-03T16:45:40.749" v="468" actId="403"/>
        <pc:sldMkLst>
          <pc:docMk/>
          <pc:sldMk cId="3372285589" sldId="263"/>
        </pc:sldMkLst>
        <pc:spChg chg="mod">
          <ac:chgData name="Jack Critchfield" userId="a3e5ade9fb999754" providerId="LiveId" clId="{8217C709-962E-44B8-BF88-29D8F29329D8}" dt="2020-10-03T16:45:11.786" v="402" actId="404"/>
          <ac:spMkLst>
            <pc:docMk/>
            <pc:sldMk cId="3372285589" sldId="263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5:40.749" v="468" actId="403"/>
          <ac:spMkLst>
            <pc:docMk/>
            <pc:sldMk cId="3372285589" sldId="263"/>
            <ac:spMk id="3" creationId="{00000000-0000-0000-0000-000000000000}"/>
          </ac:spMkLst>
        </pc:spChg>
      </pc:sldChg>
      <pc:sldChg chg="modSp mod">
        <pc:chgData name="Jack Critchfield" userId="a3e5ade9fb999754" providerId="LiveId" clId="{8217C709-962E-44B8-BF88-29D8F29329D8}" dt="2020-10-03T16:46:11.996" v="473" actId="403"/>
        <pc:sldMkLst>
          <pc:docMk/>
          <pc:sldMk cId="3946883568" sldId="264"/>
        </pc:sldMkLst>
        <pc:spChg chg="mod">
          <ac:chgData name="Jack Critchfield" userId="a3e5ade9fb999754" providerId="LiveId" clId="{8217C709-962E-44B8-BF88-29D8F29329D8}" dt="2020-10-03T16:46:03.892" v="470" actId="403"/>
          <ac:spMkLst>
            <pc:docMk/>
            <pc:sldMk cId="3946883568" sldId="264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6:11.996" v="473" actId="403"/>
          <ac:spMkLst>
            <pc:docMk/>
            <pc:sldMk cId="3946883568" sldId="264"/>
            <ac:spMk id="3" creationId="{00000000-0000-0000-0000-000000000000}"/>
          </ac:spMkLst>
        </pc:spChg>
      </pc:sldChg>
      <pc:sldChg chg="modSp mod modAnim">
        <pc:chgData name="Jack Critchfield" userId="a3e5ade9fb999754" providerId="LiveId" clId="{8217C709-962E-44B8-BF88-29D8F29329D8}" dt="2020-10-03T16:46:58.618" v="480" actId="6549"/>
        <pc:sldMkLst>
          <pc:docMk/>
          <pc:sldMk cId="4090261596" sldId="265"/>
        </pc:sldMkLst>
        <pc:spChg chg="mod">
          <ac:chgData name="Jack Critchfield" userId="a3e5ade9fb999754" providerId="LiveId" clId="{8217C709-962E-44B8-BF88-29D8F29329D8}" dt="2020-10-03T16:46:28.153" v="475" actId="403"/>
          <ac:spMkLst>
            <pc:docMk/>
            <pc:sldMk cId="4090261596" sldId="265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6:58.618" v="480" actId="6549"/>
          <ac:spMkLst>
            <pc:docMk/>
            <pc:sldMk cId="4090261596" sldId="265"/>
            <ac:spMk id="3" creationId="{00000000-0000-0000-0000-000000000000}"/>
          </ac:spMkLst>
        </pc:spChg>
      </pc:sldChg>
      <pc:sldChg chg="modSp mod">
        <pc:chgData name="Jack Critchfield" userId="a3e5ade9fb999754" providerId="LiveId" clId="{8217C709-962E-44B8-BF88-29D8F29329D8}" dt="2020-10-03T16:47:42.082" v="487" actId="403"/>
        <pc:sldMkLst>
          <pc:docMk/>
          <pc:sldMk cId="2113229656" sldId="266"/>
        </pc:sldMkLst>
        <pc:spChg chg="mod">
          <ac:chgData name="Jack Critchfield" userId="a3e5ade9fb999754" providerId="LiveId" clId="{8217C709-962E-44B8-BF88-29D8F29329D8}" dt="2020-10-03T16:47:34.101" v="484" actId="403"/>
          <ac:spMkLst>
            <pc:docMk/>
            <pc:sldMk cId="2113229656" sldId="266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7:42.082" v="487" actId="403"/>
          <ac:spMkLst>
            <pc:docMk/>
            <pc:sldMk cId="2113229656" sldId="266"/>
            <ac:spMk id="3" creationId="{00000000-0000-0000-0000-000000000000}"/>
          </ac:spMkLst>
        </pc:spChg>
      </pc:sldChg>
      <pc:sldChg chg="modSp add ord modAnim">
        <pc:chgData name="Jack Critchfield" userId="a3e5ade9fb999754" providerId="LiveId" clId="{8217C709-962E-44B8-BF88-29D8F29329D8}" dt="2020-10-03T16:37:53.522" v="115"/>
        <pc:sldMkLst>
          <pc:docMk/>
          <pc:sldMk cId="2736364012" sldId="267"/>
        </pc:sldMkLst>
        <pc:spChg chg="mod">
          <ac:chgData name="Jack Critchfield" userId="a3e5ade9fb999754" providerId="LiveId" clId="{8217C709-962E-44B8-BF88-29D8F29329D8}" dt="2020-10-03T16:37:40.176" v="113" actId="6549"/>
          <ac:spMkLst>
            <pc:docMk/>
            <pc:sldMk cId="2736364012" sldId="267"/>
            <ac:spMk id="3" creationId="{00000000-0000-0000-0000-000000000000}"/>
          </ac:spMkLst>
        </pc:spChg>
      </pc:sldChg>
      <pc:sldChg chg="modSp add modAnim">
        <pc:chgData name="Jack Critchfield" userId="a3e5ade9fb999754" providerId="LiveId" clId="{8217C709-962E-44B8-BF88-29D8F29329D8}" dt="2020-10-03T16:41:32.250" v="255" actId="20577"/>
        <pc:sldMkLst>
          <pc:docMk/>
          <pc:sldMk cId="2787829696" sldId="268"/>
        </pc:sldMkLst>
        <pc:spChg chg="mod">
          <ac:chgData name="Jack Critchfield" userId="a3e5ade9fb999754" providerId="LiveId" clId="{8217C709-962E-44B8-BF88-29D8F29329D8}" dt="2020-10-03T16:41:32.250" v="255" actId="20577"/>
          <ac:spMkLst>
            <pc:docMk/>
            <pc:sldMk cId="2787829696" sldId="268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39:55.860" v="241" actId="6549"/>
          <ac:spMkLst>
            <pc:docMk/>
            <pc:sldMk cId="2787829696" sldId="268"/>
            <ac:spMk id="3" creationId="{00000000-0000-0000-0000-000000000000}"/>
          </ac:spMkLst>
        </pc:spChg>
      </pc:sldChg>
      <pc:sldChg chg="modSp add modAnim">
        <pc:chgData name="Jack Critchfield" userId="a3e5ade9fb999754" providerId="LiveId" clId="{8217C709-962E-44B8-BF88-29D8F29329D8}" dt="2020-10-03T16:44:23.541" v="395"/>
        <pc:sldMkLst>
          <pc:docMk/>
          <pc:sldMk cId="3358445579" sldId="269"/>
        </pc:sldMkLst>
        <pc:spChg chg="mod">
          <ac:chgData name="Jack Critchfield" userId="a3e5ade9fb999754" providerId="LiveId" clId="{8217C709-962E-44B8-BF88-29D8F29329D8}" dt="2020-10-03T16:44:16.111" v="394" actId="403"/>
          <ac:spMkLst>
            <pc:docMk/>
            <pc:sldMk cId="3358445579" sldId="269"/>
            <ac:spMk id="3" creationId="{00000000-0000-0000-0000-000000000000}"/>
          </ac:spMkLst>
        </pc:spChg>
      </pc:sldChg>
      <pc:sldChg chg="modSp add modAnim">
        <pc:chgData name="Jack Critchfield" userId="a3e5ade9fb999754" providerId="LiveId" clId="{8217C709-962E-44B8-BF88-29D8F29329D8}" dt="2020-10-03T16:47:14.964" v="482"/>
        <pc:sldMkLst>
          <pc:docMk/>
          <pc:sldMk cId="660333367" sldId="270"/>
        </pc:sldMkLst>
        <pc:spChg chg="mod">
          <ac:chgData name="Jack Critchfield" userId="a3e5ade9fb999754" providerId="LiveId" clId="{8217C709-962E-44B8-BF88-29D8F29329D8}" dt="2020-10-03T16:47:06.901" v="481" actId="6549"/>
          <ac:spMkLst>
            <pc:docMk/>
            <pc:sldMk cId="660333367" sldId="270"/>
            <ac:spMk id="3" creationId="{00000000-0000-0000-0000-000000000000}"/>
          </ac:spMkLst>
        </pc:spChg>
      </pc:sldChg>
      <pc:sldChg chg="modSp mod modTransition">
        <pc:chgData name="Jack Critchfield" userId="a3e5ade9fb999754" providerId="LiveId" clId="{8217C709-962E-44B8-BF88-29D8F29329D8}" dt="2020-10-03T16:50:09.714" v="506"/>
        <pc:sldMkLst>
          <pc:docMk/>
          <pc:sldMk cId="1716634558" sldId="271"/>
        </pc:sldMkLst>
        <pc:spChg chg="mod">
          <ac:chgData name="Jack Critchfield" userId="a3e5ade9fb999754" providerId="LiveId" clId="{8217C709-962E-44B8-BF88-29D8F29329D8}" dt="2020-10-03T16:49:17.269" v="495" actId="403"/>
          <ac:spMkLst>
            <pc:docMk/>
            <pc:sldMk cId="1716634558" sldId="271"/>
            <ac:spMk id="2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9:42.917" v="497" actId="403"/>
          <ac:spMkLst>
            <pc:docMk/>
            <pc:sldMk cId="1716634558" sldId="271"/>
            <ac:spMk id="3" creationId="{00000000-0000-0000-0000-000000000000}"/>
          </ac:spMkLst>
        </pc:spChg>
        <pc:spChg chg="mod">
          <ac:chgData name="Jack Critchfield" userId="a3e5ade9fb999754" providerId="LiveId" clId="{8217C709-962E-44B8-BF88-29D8F29329D8}" dt="2020-10-03T16:49:53.601" v="499" actId="404"/>
          <ac:spMkLst>
            <pc:docMk/>
            <pc:sldMk cId="1716634558" sldId="271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9413" y="238125"/>
            <a:ext cx="8455025" cy="1058863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00000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600">
                <a:solidFill>
                  <a:srgbClr val="A06428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6525" y="1293813"/>
            <a:ext cx="6400800" cy="611187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rgbClr val="000000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29350"/>
            <a:ext cx="2133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29350"/>
            <a:ext cx="2895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29350"/>
            <a:ext cx="2133600" cy="47625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34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50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89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90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2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14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99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7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19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24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A952540-5F47-4AD1-9C56-A5D8D56BE361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CC46673-F545-44E9-8749-51863B7781DE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The Chosen Stone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/>
              <a:t>1 Pet 2:4-8</a:t>
            </a:r>
          </a:p>
        </p:txBody>
      </p:sp>
    </p:spTree>
    <p:extLst>
      <p:ext uri="{BB962C8B-B14F-4D97-AF65-F5344CB8AC3E}">
        <p14:creationId xmlns:p14="http://schemas.microsoft.com/office/powerpoint/2010/main" val="3140387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The Cornerstone, v.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Therefore, throughout our lives, we should always be looking to this cornerstone to make sure that our lives are straight and true - Heb. 12:1-2</a:t>
            </a:r>
          </a:p>
        </p:txBody>
      </p:sp>
    </p:spTree>
    <p:extLst>
      <p:ext uri="{BB962C8B-B14F-4D97-AF65-F5344CB8AC3E}">
        <p14:creationId xmlns:p14="http://schemas.microsoft.com/office/powerpoint/2010/main" val="366729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A Precious Stone, v.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uses the word precious to describe several concepts that are related to Christ - 1 Pet. 1:18-19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Also, Peter says that the faith by which we’re justified before God is precious - 2 Pet. 1:1</a:t>
            </a:r>
          </a:p>
        </p:txBody>
      </p:sp>
    </p:spTree>
    <p:extLst>
      <p:ext uri="{BB962C8B-B14F-4D97-AF65-F5344CB8AC3E}">
        <p14:creationId xmlns:p14="http://schemas.microsoft.com/office/powerpoint/2010/main" val="337228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A Precious Stone, v.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he tells us that the promises which God offers to those who are redeemed by the blood and justified by faith are precious—especially the promise of eternal life - 2 Pet. 1:4 (cf. 1 Jn. 2:25)</a:t>
            </a:r>
          </a:p>
        </p:txBody>
      </p:sp>
    </p:spTree>
    <p:extLst>
      <p:ext uri="{BB962C8B-B14F-4D97-AF65-F5344CB8AC3E}">
        <p14:creationId xmlns:p14="http://schemas.microsoft.com/office/powerpoint/2010/main" val="394688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A Stone Of Stumbling, v.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quotation is from another Old Testament prophecy about the coming of the Messiah - Isa. 8:14</a:t>
            </a:r>
          </a:p>
        </p:txBody>
      </p:sp>
    </p:spTree>
    <p:extLst>
      <p:ext uri="{BB962C8B-B14F-4D97-AF65-F5344CB8AC3E}">
        <p14:creationId xmlns:p14="http://schemas.microsoft.com/office/powerpoint/2010/main" val="409026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A Stone Of Stumbling, v.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same stone which may be useful in a foundation may cause someone who isn’t paying attention to stumble and fall, and Jesus was just such a stone to many in His day - Jn. 1:9-13</a:t>
            </a:r>
          </a:p>
        </p:txBody>
      </p:sp>
    </p:spTree>
    <p:extLst>
      <p:ext uri="{BB962C8B-B14F-4D97-AF65-F5344CB8AC3E}">
        <p14:creationId xmlns:p14="http://schemas.microsoft.com/office/powerpoint/2010/main" val="66033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A Stone Of Stumbling, v.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first century and in every century since, Christ has been a stone of blessing to those who believe but a stone of stumbling to those who reject Him - 1 Cor. 1:18-25</a:t>
            </a:r>
          </a:p>
        </p:txBody>
      </p:sp>
    </p:spTree>
    <p:extLst>
      <p:ext uri="{BB962C8B-B14F-4D97-AF65-F5344CB8AC3E}">
        <p14:creationId xmlns:p14="http://schemas.microsoft.com/office/powerpoint/2010/main" val="2113229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The great love of God for man</a:t>
            </a:r>
            <a:r>
              <a:rPr lang="en-US" sz="2900" dirty="0"/>
              <a:t> (</a:t>
            </a:r>
            <a:r>
              <a:rPr lang="en-US" sz="2900" u="sng" dirty="0" err="1"/>
              <a:t>Jn</a:t>
            </a:r>
            <a:r>
              <a:rPr lang="en-US" sz="2900" u="sng" dirty="0"/>
              <a:t> 3:16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He gave His Son, Jesus Christ, as the Savior</a:t>
            </a:r>
            <a:r>
              <a:rPr lang="en-US" sz="2900" dirty="0"/>
              <a:t> (</a:t>
            </a:r>
            <a:r>
              <a:rPr lang="en-US" sz="2900" u="sng" dirty="0"/>
              <a:t>Lk 19:10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Sent the Holy Spirit as a guide</a:t>
            </a:r>
            <a:r>
              <a:rPr lang="en-US" sz="2900" dirty="0"/>
              <a:t> (</a:t>
            </a:r>
            <a:r>
              <a:rPr lang="en-US" sz="2900" u="sng" dirty="0" err="1"/>
              <a:t>Jn</a:t>
            </a:r>
            <a:r>
              <a:rPr lang="en-US" sz="2900" u="sng" dirty="0"/>
              <a:t> 16:13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Gave the Gospel as "the power" unto salvation</a:t>
            </a:r>
            <a:r>
              <a:rPr lang="en-US" sz="2900" dirty="0"/>
              <a:t> (</a:t>
            </a:r>
            <a:r>
              <a:rPr lang="en-US" sz="2900" u="sng" dirty="0"/>
              <a:t>Rom 1:16</a:t>
            </a:r>
            <a:r>
              <a:rPr lang="en-US" sz="29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Provided atonement by the blood of Christ</a:t>
            </a:r>
            <a:r>
              <a:rPr lang="en-US" sz="2900" dirty="0"/>
              <a:t> (</a:t>
            </a:r>
            <a:r>
              <a:rPr lang="en-US" sz="2900" u="sng" dirty="0"/>
              <a:t>Rom 5:9</a:t>
            </a:r>
            <a:r>
              <a:rPr lang="en-US" sz="29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4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Hear the Gospel</a:t>
            </a:r>
            <a:r>
              <a:rPr lang="en-US" sz="2900" dirty="0"/>
              <a:t> (</a:t>
            </a:r>
            <a:r>
              <a:rPr lang="en-US" sz="2900" u="sng" dirty="0"/>
              <a:t>Rom 10:17</a:t>
            </a:r>
            <a:r>
              <a:rPr lang="en-US" sz="2900" dirty="0"/>
              <a:t>, </a:t>
            </a:r>
            <a:r>
              <a:rPr lang="en-US" sz="2900" u="sng" dirty="0" err="1"/>
              <a:t>Jn</a:t>
            </a:r>
            <a:r>
              <a:rPr lang="en-US" sz="2900" u="sng" dirty="0"/>
              <a:t> 8:32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Believe the Gospel</a:t>
            </a:r>
            <a:r>
              <a:rPr lang="en-US" sz="2900" dirty="0"/>
              <a:t> (</a:t>
            </a:r>
            <a:r>
              <a:rPr lang="en-US" sz="2900" u="sng" dirty="0" err="1"/>
              <a:t>Heb</a:t>
            </a:r>
            <a:r>
              <a:rPr lang="en-US" sz="2900" u="sng" dirty="0"/>
              <a:t> 11:6</a:t>
            </a:r>
            <a:r>
              <a:rPr lang="en-US" sz="2900" dirty="0"/>
              <a:t>, </a:t>
            </a:r>
            <a:r>
              <a:rPr lang="en-US" sz="2900" u="sng" dirty="0" err="1"/>
              <a:t>Jn</a:t>
            </a:r>
            <a:r>
              <a:rPr lang="en-US" sz="2900" u="sng" dirty="0"/>
              <a:t> 20:31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Repent of past sins</a:t>
            </a:r>
            <a:r>
              <a:rPr lang="en-US" sz="2900" dirty="0"/>
              <a:t> (</a:t>
            </a:r>
            <a:r>
              <a:rPr lang="en-US" sz="2900" u="sng" dirty="0"/>
              <a:t>Lk 13:3</a:t>
            </a:r>
            <a:r>
              <a:rPr lang="en-US" sz="2900" dirty="0"/>
              <a:t>, </a:t>
            </a:r>
            <a:r>
              <a:rPr lang="en-US" sz="2900" u="sng" dirty="0"/>
              <a:t>Acts 17:30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Confess faith in Jesus Christ</a:t>
            </a:r>
            <a:r>
              <a:rPr lang="en-US" sz="2900" dirty="0"/>
              <a:t> (</a:t>
            </a:r>
            <a:r>
              <a:rPr lang="en-US" sz="2900" u="sng" dirty="0"/>
              <a:t>Rom 10:10</a:t>
            </a:r>
            <a:r>
              <a:rPr lang="en-US" sz="2900" dirty="0"/>
              <a:t>, </a:t>
            </a:r>
            <a:r>
              <a:rPr lang="en-US" sz="2900" u="sng" dirty="0"/>
              <a:t>Matt 10:32</a:t>
            </a:r>
            <a:r>
              <a:rPr lang="en-US" sz="29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900" b="1" dirty="0"/>
              <a:t>Be Baptized</a:t>
            </a:r>
            <a:r>
              <a:rPr lang="en-US" sz="2900" dirty="0"/>
              <a:t> (</a:t>
            </a:r>
            <a:r>
              <a:rPr lang="en-US" sz="2900" u="sng" dirty="0"/>
              <a:t>Gal 3:27</a:t>
            </a:r>
            <a:r>
              <a:rPr lang="en-US" sz="2900" dirty="0"/>
              <a:t>, </a:t>
            </a:r>
            <a:r>
              <a:rPr lang="en-US" sz="2900" u="sng" dirty="0"/>
              <a:t>Mk 16:16</a:t>
            </a:r>
            <a:r>
              <a:rPr lang="en-US" sz="2900" dirty="0"/>
              <a:t>, </a:t>
            </a:r>
            <a:r>
              <a:rPr lang="en-US" sz="2900" u="sng" dirty="0"/>
              <a:t>Acts 2:38</a:t>
            </a:r>
            <a:r>
              <a:rPr lang="en-US" sz="29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900" b="1" dirty="0"/>
              <a:t>Be faithful unto death</a:t>
            </a:r>
            <a:r>
              <a:rPr lang="en-US" sz="2900" dirty="0"/>
              <a:t> (Rev 2:10)</a:t>
            </a:r>
            <a:endParaRPr lang="en-US" sz="3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00087" y="5999460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Figures of Speech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is the Head of the body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is the Vine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is the Shepherd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is the Light of the World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is the Bread of life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is the Water of life</a:t>
            </a:r>
          </a:p>
        </p:txBody>
      </p:sp>
    </p:spTree>
    <p:extLst>
      <p:ext uri="{BB962C8B-B14F-4D97-AF65-F5344CB8AC3E}">
        <p14:creationId xmlns:p14="http://schemas.microsoft.com/office/powerpoint/2010/main" val="946721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He Is A Living Stone, v.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Stone is non-living material, but Jesus is called a living stone - Rev. 1:18</a:t>
            </a:r>
          </a:p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reference to Jesus as a living stone, is related to the fact that He was raised from the dead - Lk. 24:5-7</a:t>
            </a:r>
          </a:p>
        </p:txBody>
      </p:sp>
    </p:spTree>
    <p:extLst>
      <p:ext uri="{BB962C8B-B14F-4D97-AF65-F5344CB8AC3E}">
        <p14:creationId xmlns:p14="http://schemas.microsoft.com/office/powerpoint/2010/main" val="2736364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dirty="0"/>
              <a:t>He Is A Living Stone, v.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There’s a special benefit to God’s people in the fact that Jesus lives - Heb. 7:25</a:t>
            </a:r>
          </a:p>
        </p:txBody>
      </p:sp>
    </p:spTree>
    <p:extLst>
      <p:ext uri="{BB962C8B-B14F-4D97-AF65-F5344CB8AC3E}">
        <p14:creationId xmlns:p14="http://schemas.microsoft.com/office/powerpoint/2010/main" val="417042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The Foundation Stone, v.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Peter says that Christians are also living stones who are being built up a spiritual house - 1 Cor. 3:10-11</a:t>
            </a:r>
          </a:p>
        </p:txBody>
      </p:sp>
    </p:spTree>
    <p:extLst>
      <p:ext uri="{BB962C8B-B14F-4D97-AF65-F5344CB8AC3E}">
        <p14:creationId xmlns:p14="http://schemas.microsoft.com/office/powerpoint/2010/main" val="1953337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The Foundation Stone, v.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foundation was laid by the apostles and prophets as they revealed the word - Eph. 2:19-22, cf. 3:3-5</a:t>
            </a:r>
          </a:p>
        </p:txBody>
      </p:sp>
    </p:spTree>
    <p:extLst>
      <p:ext uri="{BB962C8B-B14F-4D97-AF65-F5344CB8AC3E}">
        <p14:creationId xmlns:p14="http://schemas.microsoft.com/office/powerpoint/2010/main" val="278782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The Foundation Stone, v.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Thus, we build our lives upon this foundation as we hear and obey the teachings of Jesus Christ as revealed through His inspired messengers - Matt. 7:24-27</a:t>
            </a:r>
          </a:p>
        </p:txBody>
      </p:sp>
    </p:spTree>
    <p:extLst>
      <p:ext uri="{BB962C8B-B14F-4D97-AF65-F5344CB8AC3E}">
        <p14:creationId xmlns:p14="http://schemas.microsoft.com/office/powerpoint/2010/main" val="123147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The Cornerstone, v.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quotation is a prophecy from the Old Testament about the Messiah that would help identify Him when He came - Isa. 28:16</a:t>
            </a:r>
          </a:p>
        </p:txBody>
      </p:sp>
    </p:spTree>
    <p:extLst>
      <p:ext uri="{BB962C8B-B14F-4D97-AF65-F5344CB8AC3E}">
        <p14:creationId xmlns:p14="http://schemas.microsoft.com/office/powerpoint/2010/main" val="263980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He Is The Cornerstone, v.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00600"/>
          </a:xfrm>
        </p:spPr>
        <p:txBody>
          <a:bodyPr>
            <a:no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cornerstone is a stone, cut as perfectly as possible, from which the rest of the foundation is laid - 1 Pet. 2:21-23</a:t>
            </a:r>
          </a:p>
        </p:txBody>
      </p:sp>
    </p:spTree>
    <p:extLst>
      <p:ext uri="{BB962C8B-B14F-4D97-AF65-F5344CB8AC3E}">
        <p14:creationId xmlns:p14="http://schemas.microsoft.com/office/powerpoint/2010/main" val="335844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ruth_co_17 PowerPlugs Templates for PowerPoint">
  <a:themeElements>
    <a:clrScheme name="Default Design 13">
      <a:dk1>
        <a:srgbClr val="5E3B18"/>
      </a:dk1>
      <a:lt1>
        <a:srgbClr val="FFFFFF"/>
      </a:lt1>
      <a:dk2>
        <a:srgbClr val="A06428"/>
      </a:dk2>
      <a:lt2>
        <a:srgbClr val="6B431B"/>
      </a:lt2>
      <a:accent1>
        <a:srgbClr val="C8823C"/>
      </a:accent1>
      <a:accent2>
        <a:srgbClr val="FF9933"/>
      </a:accent2>
      <a:accent3>
        <a:srgbClr val="CDB8AC"/>
      </a:accent3>
      <a:accent4>
        <a:srgbClr val="DADADA"/>
      </a:accent4>
      <a:accent5>
        <a:srgbClr val="E0C1AF"/>
      </a:accent5>
      <a:accent6>
        <a:srgbClr val="E78A2D"/>
      </a:accent6>
      <a:hlink>
        <a:srgbClr val="FFCC66"/>
      </a:hlink>
      <a:folHlink>
        <a:srgbClr val="5F5F5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5E3B18"/>
        </a:dk1>
        <a:lt1>
          <a:srgbClr val="FFFFFF"/>
        </a:lt1>
        <a:dk2>
          <a:srgbClr val="A06428"/>
        </a:dk2>
        <a:lt2>
          <a:srgbClr val="6B431B"/>
        </a:lt2>
        <a:accent1>
          <a:srgbClr val="C8823C"/>
        </a:accent1>
        <a:accent2>
          <a:srgbClr val="FF9933"/>
        </a:accent2>
        <a:accent3>
          <a:srgbClr val="CDB8AC"/>
        </a:accent3>
        <a:accent4>
          <a:srgbClr val="DADADA"/>
        </a:accent4>
        <a:accent5>
          <a:srgbClr val="E0C1AF"/>
        </a:accent5>
        <a:accent6>
          <a:srgbClr val="E78A2D"/>
        </a:accent6>
        <a:hlink>
          <a:srgbClr val="FFCC66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Truth_co_17 PowerPlugs Templates for PowerPoint</Template>
  <TotalTime>107</TotalTime>
  <Words>687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Wingdings</vt:lpstr>
      <vt:lpstr>Truth_co_17 PowerPlugs Templates for PowerPoint</vt:lpstr>
      <vt:lpstr>The Chosen Stone</vt:lpstr>
      <vt:lpstr>Figures of Speech</vt:lpstr>
      <vt:lpstr>He Is A Living Stone, v. 4</vt:lpstr>
      <vt:lpstr>He Is A Living Stone, v. 4</vt:lpstr>
      <vt:lpstr>He Is The Foundation Stone, v. 5</vt:lpstr>
      <vt:lpstr>He Is The Foundation Stone, v. 5</vt:lpstr>
      <vt:lpstr>He Is The Foundation Stone, v. 5</vt:lpstr>
      <vt:lpstr>He Is The Cornerstone, v. 6</vt:lpstr>
      <vt:lpstr>He Is The Cornerstone, v. 6</vt:lpstr>
      <vt:lpstr>He Is The Cornerstone, v. 6</vt:lpstr>
      <vt:lpstr>He Is A Precious Stone, v. 7</vt:lpstr>
      <vt:lpstr>He Is A Precious Stone, v. 7</vt:lpstr>
      <vt:lpstr>He Is A Stone Of Stumbling, v. 8</vt:lpstr>
      <vt:lpstr>He Is A Stone Of Stumbling, v. 8</vt:lpstr>
      <vt:lpstr>He Is A Stone Of Stumbling, v. 8</vt:lpstr>
      <vt:lpstr>God's Plan of Salvation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</dc:creator>
  <cp:lastModifiedBy>Jack Critchfield</cp:lastModifiedBy>
  <cp:revision>4</cp:revision>
  <dcterms:created xsi:type="dcterms:W3CDTF">2016-09-03T13:38:05Z</dcterms:created>
  <dcterms:modified xsi:type="dcterms:W3CDTF">2020-10-03T16:50:17Z</dcterms:modified>
</cp:coreProperties>
</file>